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EA50D7-175D-451D-8455-81EB9683FD47}">
  <a:tblStyle styleId="{69EA50D7-175D-451D-8455-81EB9683FD4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Medium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Medium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EBGaramondMedium-bold.fntdata"/><Relationship Id="rId18" Type="http://schemas.openxmlformats.org/officeDocument/2006/relationships/font" Target="fonts/EBGaramon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p2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0" name="Google Shape;1880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6" name="Google Shape;1886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73" name="Google Shape;1473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0" name="Google Shape;1480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7" name="Google Shape;1487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4" name="Google Shape;1494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94" name="Google Shape;1594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{69EA50D7-175D-451D-8455-81EB9683FD47}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55525" y="2162175"/>
            <a:ext cx="311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100"/>
              <a:t>https://github.com/JAYARAM1757/NM_CD1_09_Task-3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